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40" r:id="rId3"/>
    <p:sldId id="444" r:id="rId4"/>
    <p:sldId id="441" r:id="rId5"/>
    <p:sldId id="467" r:id="rId6"/>
    <p:sldId id="466" r:id="rId7"/>
    <p:sldId id="443" r:id="rId8"/>
    <p:sldId id="461" r:id="rId9"/>
    <p:sldId id="468" r:id="rId10"/>
    <p:sldId id="469" r:id="rId11"/>
    <p:sldId id="418" r:id="rId12"/>
    <p:sldId id="44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" id="{0F2415A6-3C43-6643-8DC3-AEA244D357FD}">
          <p14:sldIdLst>
            <p14:sldId id="256"/>
            <p14:sldId id="440"/>
            <p14:sldId id="444"/>
            <p14:sldId id="441"/>
            <p14:sldId id="467"/>
            <p14:sldId id="466"/>
            <p14:sldId id="443"/>
            <p14:sldId id="461"/>
            <p14:sldId id="468"/>
            <p14:sldId id="469"/>
          </p14:sldIdLst>
        </p14:section>
        <p14:section name="Conclusion" id="{87714039-B9F4-8249-8F6C-8A42DD4CE9EC}">
          <p14:sldIdLst>
            <p14:sldId id="418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40737"/>
    <a:srgbClr val="6172CC"/>
    <a:srgbClr val="3067F3"/>
    <a:srgbClr val="FF2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296" y="-112"/>
      </p:cViewPr>
      <p:guideLst>
        <p:guide orient="horz" pos="2158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"/>
    </p:cViewPr>
  </p:sorterViewPr>
  <p:notesViewPr>
    <p:cSldViewPr snapToGrid="0" snapToObjects="1">
      <p:cViewPr varScale="1">
        <p:scale>
          <a:sx n="71" d="100"/>
          <a:sy n="71" d="100"/>
        </p:scale>
        <p:origin x="-27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9441-3C53-BA4E-AF54-5CF0B266C367}" type="datetimeFigureOut">
              <a:rPr lang="en-US" smtClean="0"/>
              <a:t>3/17/17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668AA-1351-0A46-B29B-616D72E92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487F-5036-BB40-A8C0-D1E154393B75}" type="datetimeFigureOut">
              <a:rPr lang="en-US" smtClean="0"/>
              <a:t>3/17/17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AB4A-72D6-944B-B0F2-5B21315C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16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4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729C-D0E7-D647-8970-632577EEC7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8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AB4A-72D6-944B-B0F2-5B21315C9E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E44F-28FD-EE4C-B96C-296BE97886B8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72F0-D370-9849-96BB-CB7F4B4B721D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AA8-FC9D-2F40-93DC-B8F83FEB29DF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471B-C172-E548-B90E-A184FC272209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8813-0C7A-1340-AFE2-3E09F86A76C7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ACDE-FF7C-9549-A8DE-16303A590568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8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870F-E885-E844-B8E9-3428367DD261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7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F82-6CBD-2740-B8F2-C8355FDAF96F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92F-90EC-0A46-BE52-C62CBE66BD9B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52D9-C267-9040-89D8-7FBA1AE115F7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6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B452-01B8-CE43-A1CE-18734412FE98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3425-CBBA-1A45-81CE-08D739365D62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4360-F51C-5C4A-9874-3DC686DE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8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2947"/>
            <a:ext cx="91440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 Keys Merger Success: A Leadership Conversation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18006"/>
            <a:ext cx="6400800" cy="1169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Kimberley Sherwood</a:t>
            </a:r>
          </a:p>
          <a:p>
            <a:r>
              <a:rPr lang="en-US" sz="2400" dirty="0" smtClean="0"/>
              <a:t>Founder and Principal Consultant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953" y="1208185"/>
            <a:ext cx="6400800" cy="145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6" name="Picture 5" descr="TSG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0" y="6064499"/>
            <a:ext cx="1848935" cy="793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0" y="623985"/>
            <a:ext cx="3987800" cy="1168400"/>
          </a:xfrm>
          <a:prstGeom prst="rect">
            <a:avLst/>
          </a:prstGeom>
        </p:spPr>
      </p:pic>
      <p:pic>
        <p:nvPicPr>
          <p:cNvPr id="11" name="Picture 10" descr="CNElogoTagLine-RE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476195"/>
            <a:ext cx="3987800" cy="1168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36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Advice to Players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83" y="2502771"/>
            <a:ext cx="7528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Board members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CEO/ED and Executive Staff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Funders</a:t>
            </a:r>
          </a:p>
        </p:txBody>
      </p:sp>
    </p:spTree>
    <p:extLst>
      <p:ext uri="{BB962C8B-B14F-4D97-AF65-F5344CB8AC3E}">
        <p14:creationId xmlns:p14="http://schemas.microsoft.com/office/powerpoint/2010/main" val="422721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will you do now?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4360-F51C-5C4A-9874-3DC686DEC854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04" y="1768926"/>
            <a:ext cx="8650571" cy="45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2947"/>
            <a:ext cx="9144000" cy="1470025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Join Our Community of Committed Practitioners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953" y="1208185"/>
            <a:ext cx="6400800" cy="145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6" name="Picture 5" descr="TSG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16" y="13366"/>
            <a:ext cx="3469800" cy="1489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85" y="5072728"/>
            <a:ext cx="2024026" cy="1565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277" y="6023019"/>
            <a:ext cx="355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WWW.THIRDSECTORGROUP.COM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Today’s Conversation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83" y="1677520"/>
            <a:ext cx="7528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000" dirty="0" smtClean="0"/>
              <a:t>Merger Building Blocks</a:t>
            </a:r>
          </a:p>
          <a:p>
            <a:endParaRPr lang="en-US" sz="4000" dirty="0"/>
          </a:p>
          <a:p>
            <a:r>
              <a:rPr lang="en-US" sz="4000" dirty="0" smtClean="0"/>
              <a:t>10 Keys to a Successful Merger</a:t>
            </a:r>
          </a:p>
          <a:p>
            <a:endParaRPr lang="en-US" sz="4000" dirty="0"/>
          </a:p>
          <a:p>
            <a:r>
              <a:rPr lang="en-US" sz="4000" dirty="0" smtClean="0"/>
              <a:t>Pitfalls to Watch Out For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109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2947"/>
            <a:ext cx="91440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Topic Is Important To Me Because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953" y="1208185"/>
            <a:ext cx="6400800" cy="145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6" name="Picture 5" descr="TSG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0" y="6064499"/>
            <a:ext cx="1848935" cy="7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2947"/>
            <a:ext cx="91440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 Kinds of Merger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953" y="1208185"/>
            <a:ext cx="6400800" cy="145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6" name="Picture 5" descr="TSG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0" y="6064499"/>
            <a:ext cx="1848935" cy="79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0907" y="1905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539965"/>
            <a:ext cx="2730499" cy="27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 Spectrum </a:t>
            </a:r>
            <a:r>
              <a:rPr lang="en-US" smtClean="0">
                <a:solidFill>
                  <a:schemeClr val="bg1"/>
                </a:solidFill>
              </a:rPr>
              <a:t>of Options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646" y="2006378"/>
            <a:ext cx="86498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 smtClean="0"/>
              <a:t>Trading</a:t>
            </a:r>
          </a:p>
          <a:p>
            <a:pPr lvl="0" algn="ctr"/>
            <a:r>
              <a:rPr lang="en-US" sz="6600" dirty="0" smtClean="0"/>
              <a:t>Pooling</a:t>
            </a:r>
          </a:p>
          <a:p>
            <a:pPr lvl="0" algn="ctr"/>
            <a:r>
              <a:rPr lang="en-US" sz="6600" dirty="0" smtClean="0"/>
              <a:t>Creating</a:t>
            </a:r>
          </a:p>
        </p:txBody>
      </p:sp>
    </p:spTree>
    <p:extLst>
      <p:ext uri="{BB962C8B-B14F-4D97-AF65-F5344CB8AC3E}">
        <p14:creationId xmlns:p14="http://schemas.microsoft.com/office/powerpoint/2010/main" val="8628974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Framework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ollaborative m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32"/>
          <a:stretch/>
        </p:blipFill>
        <p:spPr>
          <a:xfrm>
            <a:off x="359411" y="898393"/>
            <a:ext cx="8194557" cy="58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2947"/>
            <a:ext cx="91440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 Keys to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953" y="1208185"/>
            <a:ext cx="6400800" cy="145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6" name="Picture 5" descr="TSG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0" y="6064499"/>
            <a:ext cx="1848935" cy="793501"/>
          </a:xfrm>
          <a:prstGeom prst="rect">
            <a:avLst/>
          </a:prstGeom>
        </p:spPr>
      </p:pic>
      <p:pic>
        <p:nvPicPr>
          <p:cNvPr id="7" name="Picture 6" descr="Adjour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47" y="125881"/>
            <a:ext cx="5086874" cy="33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Keys to Successful Merger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83" y="1185077"/>
            <a:ext cx="7528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Trust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Mission, Mission, Mission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Clarity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Know Thyself and Your Counterpart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The CEO is Critical</a:t>
            </a:r>
          </a:p>
        </p:txBody>
      </p:sp>
    </p:spTree>
    <p:extLst>
      <p:ext uri="{BB962C8B-B14F-4D97-AF65-F5344CB8AC3E}">
        <p14:creationId xmlns:p14="http://schemas.microsoft.com/office/powerpoint/2010/main" val="11542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98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Keys to Successful Merger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83" y="1185077"/>
            <a:ext cx="75280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Board Chair + Board = merger advocates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Staff Involvement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Leaders Must Pay Attention to ALL 3 phases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Rely on Outside Experts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Participants Do Their Homework</a:t>
            </a:r>
          </a:p>
        </p:txBody>
      </p:sp>
    </p:spTree>
    <p:extLst>
      <p:ext uri="{BB962C8B-B14F-4D97-AF65-F5344CB8AC3E}">
        <p14:creationId xmlns:p14="http://schemas.microsoft.com/office/powerpoint/2010/main" val="195829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26534</TotalTime>
  <Words>136</Words>
  <Application>Microsoft Macintosh PowerPoint</Application>
  <PresentationFormat>On-screen Show (4:3)</PresentationFormat>
  <Paragraphs>52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 Keys Merger Success: A Leadership Conversation</vt:lpstr>
      <vt:lpstr>PowerPoint Presentation</vt:lpstr>
      <vt:lpstr>This Topic Is Important To Me Because</vt:lpstr>
      <vt:lpstr>4 Kinds of Merger</vt:lpstr>
      <vt:lpstr>PowerPoint Presentation</vt:lpstr>
      <vt:lpstr>PowerPoint Presentation</vt:lpstr>
      <vt:lpstr>10 Keys to Success</vt:lpstr>
      <vt:lpstr>PowerPoint Presentation</vt:lpstr>
      <vt:lpstr>PowerPoint Presentation</vt:lpstr>
      <vt:lpstr>PowerPoint Presentation</vt:lpstr>
      <vt:lpstr>What will you do now?</vt:lpstr>
      <vt:lpstr>Thank You!  Join Our Community of Committed Practitioners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Strategic Granting Plan</dc:title>
  <dc:creator>Cari Davis</dc:creator>
  <cp:lastModifiedBy>Kimberley Sherwood</cp:lastModifiedBy>
  <cp:revision>267</cp:revision>
  <cp:lastPrinted>2016-06-03T12:05:35Z</cp:lastPrinted>
  <dcterms:created xsi:type="dcterms:W3CDTF">2014-12-24T14:21:47Z</dcterms:created>
  <dcterms:modified xsi:type="dcterms:W3CDTF">2017-03-17T20:49:53Z</dcterms:modified>
</cp:coreProperties>
</file>